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7E35D-5EEA-4B87-99AE-63DAF9E2F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48C36-BFDB-42E3-A27C-6D47D4AC0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41304-EC05-4C20-B05C-4804621E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367BC-D1E4-49BF-8067-6E21EE66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0B2AD-4AA5-42E5-A88A-32B5FB99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43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2BCCF-40CE-4C77-8D7C-5177B0EC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8E5D8-D957-4203-8863-8A1DC8E7B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39BE5-04EF-4608-90B3-5F7ABC7D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D9302-323F-4204-8ECC-AC66CF92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824D-9192-4B68-A150-986098BEE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7995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43E5C5-ED39-43E2-8BD6-CED71DC57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D0E5F-6C7F-432F-84FB-8B1B1DFC5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D32BE-AD2A-4DE3-A64C-47B69360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23D86-38DA-4405-9B55-9DBE528F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F12F6-21E3-4D5E-A2F8-62ED6A34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192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1D4B-3142-459B-A3B5-BFB09EEE6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D19C-289F-4093-93B8-06AF688D3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5055F-C6EB-400C-9FA5-6A1AE8D4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8DF0C-95ED-434F-89D4-50C653B7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A6746-3D1D-4B9E-9D68-071164D6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1830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6A92-8EC3-4988-BAA7-00CBD7AF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29ADB-DA0C-47E1-BBB0-2EBEE6BB9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1AE9E-DFD1-4222-8D77-6EF52064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4DEBD-1753-42E7-A6B2-02F85DD3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4D764-DF64-406A-9CB6-1EED7FC6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176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12096-FB3D-41C9-B200-1BB70012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D53BD-1558-4540-B1A3-278DAB810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4A3AB-6FE9-40C7-8433-E6212E451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C673F-B03C-4FA9-82B8-EB11016B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FA717-DB9F-43D9-81F5-BD89BF01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CCA4A-0ED5-4004-912B-845FBEA3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57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31C3-C677-4B3F-A12A-CAAC8D2F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3BCC8-B942-40FA-A89B-931607307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E41A4-B4BB-4957-BDCF-4FAFF9374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06B788-F067-4B94-9DC2-A6B07F1E7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9A48A-4820-4C02-B7DE-0C3B96586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E25E6-6650-4370-B365-FBBD43C4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9D65AD-FDD3-440F-8DCA-63AB4450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26F94-77B7-4F48-A250-1701A39A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760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56F0-7363-466B-A868-61C99A50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A3587-4063-49E8-B51E-25B38538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C2D9B-AC65-422D-AF35-9C10D7459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A5287-FEAC-4153-8C51-FCC126CB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555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F11C9-E455-4929-9402-94A2C0E8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77C901-0501-43CE-BBE1-568D3511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BDB9B-17CE-47B0-8B46-C70AFE317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301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66B81-7F43-4159-98E4-88D5A747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0F1C-D535-4C6A-984B-1C6DD8A4D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4293A-7576-4F4B-A58A-657614C7F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5BD2F-EAB2-4BC9-AC5A-63EB8F90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B94B9-C5DF-47FD-8C4F-3F494BCD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D6036-7244-43D4-93DC-EC525BD7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9708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D6CD-3E3C-4361-8583-2CB4C0C3D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924C54-3005-42D7-A290-C71E45317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56CF7-9266-4BCB-B884-1A38BDD2E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BDC41-6061-4CFB-ADB5-3FD3E55B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AF223-6774-42DE-B730-039F9487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30EE8-13D0-46F1-9D99-5176BB8D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898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A28E5D-3E51-4E82-A6AC-74D890930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A8DCD-998A-465F-9BF2-F15B16DB0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C9CF-E219-41EC-8A45-D595EE46EF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4E5F-0667-47FD-9A1F-3ACF8BFEC08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0AE62-52CE-4E36-A120-2A3BC3B1D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95780-7C8A-42A8-BD14-5DA0E378A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96F8-6DDE-4F1E-B45A-89FE4AD5BB7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8390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2ECF-A1CF-44DF-8E23-4C438FF49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9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6B1EE-6CD1-4AB1-979C-9B3E0FC36F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skills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8968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3AD88-5FD1-44A8-827D-CD30B9BF8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178157"/>
          </a:xfrm>
        </p:spPr>
        <p:txBody>
          <a:bodyPr/>
          <a:lstStyle/>
          <a:p>
            <a:r>
              <a:rPr lang="en-US" dirty="0"/>
              <a:t>Grammar exercises 2+3+4</a:t>
            </a:r>
          </a:p>
          <a:p>
            <a:r>
              <a:rPr lang="en-US" dirty="0"/>
              <a:t>Different exercises on the different parts of speech and derivation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8715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ahmed hamouda</dc:creator>
  <cp:lastModifiedBy>ahmed hamouda</cp:lastModifiedBy>
  <cp:revision>4</cp:revision>
  <dcterms:created xsi:type="dcterms:W3CDTF">2020-10-11T19:38:31Z</dcterms:created>
  <dcterms:modified xsi:type="dcterms:W3CDTF">2020-12-30T10:38:07Z</dcterms:modified>
</cp:coreProperties>
</file>